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5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083F2-677C-4707-BEB5-7E2650361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DCE802-43AF-4F97-A402-576B923DE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060AD8-979F-493C-8332-E0A592B0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F62517-88F5-4DCC-AB89-F2FEF3A6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C4DDD8-0A00-44B6-935B-95B4ED34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39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38DF3-D7E8-46EC-8AA4-E386688C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220360-4A24-40B9-9956-7608D8577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E88768-89F8-4CCC-A976-F0C3BEBA4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546918-908F-4E9B-AF02-6A14C5B7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F66B42-3325-4F4B-9678-400741CD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8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6407B4-673E-4FB7-8D82-190C563CE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4FC7E0-A215-43C9-AC3B-EB758D577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E8AB7E-8DB3-492E-A8C1-C496CB35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F0B570-4196-4EAA-BBCF-E5F84E93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096F0F-BD06-465D-B191-4D3C06B9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078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26B6D-7409-4C36-95FE-FBCAD4F6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2A769D-4955-41F7-A9FB-3FECEEB6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D63208-8348-49AE-B819-1E1CBBFD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4A13B4-ECB1-4BFA-B348-C66B307C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158EB7-B2F3-4DD8-AB6F-F9F29F7B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68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4FC72-5234-4B16-B244-8AD90905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4F055D-DD09-490F-8235-BBC054341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C70983-EDF6-4E9F-A11A-BBD0E887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EA0A1C-78FB-45A7-B662-4D5DA74B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67D350-51B4-40F0-93D3-44B521E1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54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6AD8D-CD08-4104-BF3A-7161E108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68CFF5-AED3-437E-AC06-6FB0E9FCB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D97BEC-9AAB-4E1B-B267-DE7D0EA0E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58E2D2-3544-4364-B397-7931DCBB2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1620AF-1ADE-47CA-8FA8-978549D8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13E88C-1D7B-4DD3-AF54-76D92B53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797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D6A6E-2D46-4B56-9507-8CDA3FDA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DCA775-0C25-4E15-85D6-3470817CA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B822EC-B62A-4041-83AE-0596ED6FA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386C53-CF69-4E2B-8CAE-5BF8E5129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6E91A8F-A1E4-46F3-967E-4EC9CB11C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01A13A7-16FB-40CC-BDC9-D5831B93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0597A4-16FD-4C32-A24F-2D2B59B6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E7BCC8D-479D-48FF-871E-A343FFB5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16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07C2B-B5A4-48B7-B9E1-905822BC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FE06481-91B0-4B55-829B-101146D2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271BBF-0243-41FF-AF85-CE8830CB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3F13A2-2B47-41E5-9635-20AD883A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10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D9E062-AB8C-4FED-A70A-8BE4D272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83832A-0F45-42AA-B06F-4513BB87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77CC6B-BE86-4932-A7EC-33144B01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56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D03BD-6BFB-43D7-8F6E-4809F7F06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2D277B-71C7-4D6B-9F50-94AC5BD7A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0189B54-920A-477B-AB97-FA5DDDB19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2BFFA7-5455-4A22-800D-ABD034BD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53AB20-7FD6-4B6C-BF0F-D2CDBFA8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389859-1EA3-4CBA-A688-F2920D17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833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FEABF0-1EFC-43FD-B128-6C071495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C9265A-B120-4A52-AEAE-AF19B013E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9A2D47-ECE0-4804-AC0F-7CEAE831A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C51DE5-6343-4D3B-93A4-4D61BD154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379FE0-3DE9-4C67-8774-F020DB83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9DE1FA-2C1A-40FB-A304-9D1FC6D8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91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5B244-DF79-4715-A24A-21A196F0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8B1998-7447-4902-A4F8-081EEAA2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237B05-FC2C-47BF-B9DD-2E31EAF16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4EA98-48EF-42E7-8F96-CF8D406662C8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E27807-B30C-4145-ABE5-F07CC0D1A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AC1F95-7A1B-4A45-A590-824F482AF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80E68-2FBE-43C4-BDB6-B9F7A47888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87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5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8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0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0">
            <a:hlinkClick r:id="" action="ppaction://media"/>
            <a:extLst>
              <a:ext uri="{FF2B5EF4-FFF2-40B4-BE49-F238E27FC236}">
                <a16:creationId xmlns:a16="http://schemas.microsoft.com/office/drawing/2014/main" id="{7CC22DE0-9CB2-481F-9F30-788E3E4BE7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4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9_comitet">
            <a:hlinkClick r:id="" action="ppaction://media"/>
            <a:extLst>
              <a:ext uri="{FF2B5EF4-FFF2-40B4-BE49-F238E27FC236}">
                <a16:creationId xmlns:a16="http://schemas.microsoft.com/office/drawing/2014/main" id="{A40979A6-B940-4846-9539-E668889E277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8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10_new_cld">
            <a:hlinkClick r:id="" action="ppaction://media"/>
            <a:extLst>
              <a:ext uri="{FF2B5EF4-FFF2-40B4-BE49-F238E27FC236}">
                <a16:creationId xmlns:a16="http://schemas.microsoft.com/office/drawing/2014/main" id="{56367940-18C5-49B8-8BE5-CD86B00528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1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5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11_subject">
            <a:hlinkClick r:id="" action="ppaction://media"/>
            <a:extLst>
              <a:ext uri="{FF2B5EF4-FFF2-40B4-BE49-F238E27FC236}">
                <a16:creationId xmlns:a16="http://schemas.microsoft.com/office/drawing/2014/main" id="{D6B601BC-7B0A-48E6-9365-834CADB7DF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12_objective">
            <a:hlinkClick r:id="" action="ppaction://media"/>
            <a:extLst>
              <a:ext uri="{FF2B5EF4-FFF2-40B4-BE49-F238E27FC236}">
                <a16:creationId xmlns:a16="http://schemas.microsoft.com/office/drawing/2014/main" id="{199EC9BD-59D0-404D-A062-E3FAEC9083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29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0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13_compare_1">
            <a:hlinkClick r:id="" action="ppaction://media"/>
            <a:extLst>
              <a:ext uri="{FF2B5EF4-FFF2-40B4-BE49-F238E27FC236}">
                <a16:creationId xmlns:a16="http://schemas.microsoft.com/office/drawing/2014/main" id="{995F5D66-C865-43DC-8022-EEDB025CE7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" end="77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8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14_compare_2">
            <a:hlinkClick r:id="" action="ppaction://media"/>
            <a:extLst>
              <a:ext uri="{FF2B5EF4-FFF2-40B4-BE49-F238E27FC236}">
                <a16:creationId xmlns:a16="http://schemas.microsoft.com/office/drawing/2014/main" id="{AF752B46-A098-40EF-9330-94389EFB28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5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9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15_compare_3">
            <a:hlinkClick r:id="" action="ppaction://media"/>
            <a:extLst>
              <a:ext uri="{FF2B5EF4-FFF2-40B4-BE49-F238E27FC236}">
                <a16:creationId xmlns:a16="http://schemas.microsoft.com/office/drawing/2014/main" id="{42BBB2CD-FA1F-427E-BBB3-3C09610967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84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4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16_model">
            <a:hlinkClick r:id="" action="ppaction://media"/>
            <a:extLst>
              <a:ext uri="{FF2B5EF4-FFF2-40B4-BE49-F238E27FC236}">
                <a16:creationId xmlns:a16="http://schemas.microsoft.com/office/drawing/2014/main" id="{9AAF0E00-B907-4A12-9E6C-EDCF25673A9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17_model_score">
            <a:hlinkClick r:id="" action="ppaction://media"/>
            <a:extLst>
              <a:ext uri="{FF2B5EF4-FFF2-40B4-BE49-F238E27FC236}">
                <a16:creationId xmlns:a16="http://schemas.microsoft.com/office/drawing/2014/main" id="{BBBC2D68-32BB-4F02-95BF-5945347A3F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6" end="82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2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18_feature">
            <a:hlinkClick r:id="" action="ppaction://media"/>
            <a:extLst>
              <a:ext uri="{FF2B5EF4-FFF2-40B4-BE49-F238E27FC236}">
                <a16:creationId xmlns:a16="http://schemas.microsoft.com/office/drawing/2014/main" id="{762948E1-EA31-42BB-B013-DDEE34F1E5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1_question">
            <a:hlinkClick r:id="" action="ppaction://media"/>
            <a:extLst>
              <a:ext uri="{FF2B5EF4-FFF2-40B4-BE49-F238E27FC236}">
                <a16:creationId xmlns:a16="http://schemas.microsoft.com/office/drawing/2014/main" id="{749E045B-D825-4355-BA12-74D7A4E5E89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06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19_resume">
            <a:hlinkClick r:id="" action="ppaction://media"/>
            <a:extLst>
              <a:ext uri="{FF2B5EF4-FFF2-40B4-BE49-F238E27FC236}">
                <a16:creationId xmlns:a16="http://schemas.microsoft.com/office/drawing/2014/main" id="{8A2B1067-4857-4CD7-A1FD-D4AC713340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2" end="85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2_two_group">
            <a:hlinkClick r:id="" action="ppaction://media"/>
            <a:extLst>
              <a:ext uri="{FF2B5EF4-FFF2-40B4-BE49-F238E27FC236}">
                <a16:creationId xmlns:a16="http://schemas.microsoft.com/office/drawing/2014/main" id="{4F5F66AF-FBAE-4FFD-A1D6-BD57B6D9D6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8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3_problems">
            <a:hlinkClick r:id="" action="ppaction://media"/>
            <a:extLst>
              <a:ext uri="{FF2B5EF4-FFF2-40B4-BE49-F238E27FC236}">
                <a16:creationId xmlns:a16="http://schemas.microsoft.com/office/drawing/2014/main" id="{147D48B9-41B3-4261-875D-8DBD0C45E3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8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4_param">
            <a:hlinkClick r:id="" action="ppaction://media"/>
            <a:extLst>
              <a:ext uri="{FF2B5EF4-FFF2-40B4-BE49-F238E27FC236}">
                <a16:creationId xmlns:a16="http://schemas.microsoft.com/office/drawing/2014/main" id="{3714E041-370C-40A1-A2BD-EC6517D9DC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0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5_hypotes">
            <a:hlinkClick r:id="" action="ppaction://media"/>
            <a:extLst>
              <a:ext uri="{FF2B5EF4-FFF2-40B4-BE49-F238E27FC236}">
                <a16:creationId xmlns:a16="http://schemas.microsoft.com/office/drawing/2014/main" id="{C43A36F2-34AA-4204-B26C-314D253EF2D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6_hyp_test">
            <a:hlinkClick r:id="" action="ppaction://media"/>
            <a:extLst>
              <a:ext uri="{FF2B5EF4-FFF2-40B4-BE49-F238E27FC236}">
                <a16:creationId xmlns:a16="http://schemas.microsoft.com/office/drawing/2014/main" id="{3EECEE98-55F9-49FA-9FFB-8929ADA7419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7" end="76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5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7_diff">
            <a:hlinkClick r:id="" action="ppaction://media"/>
            <a:extLst>
              <a:ext uri="{FF2B5EF4-FFF2-40B4-BE49-F238E27FC236}">
                <a16:creationId xmlns:a16="http://schemas.microsoft.com/office/drawing/2014/main" id="{E83965AF-B78B-4894-AAEB-1ED100482B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0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m_2_scene_8_main_feature">
            <a:hlinkClick r:id="" action="ppaction://media"/>
            <a:extLst>
              <a:ext uri="{FF2B5EF4-FFF2-40B4-BE49-F238E27FC236}">
                <a16:creationId xmlns:a16="http://schemas.microsoft.com/office/drawing/2014/main" id="{4A2D5963-1D89-40C0-A1E5-47380F72BE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" end="74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1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0</Words>
  <Application>Microsoft Office PowerPoint</Application>
  <PresentationFormat>Широкоэкранный</PresentationFormat>
  <Paragraphs>0</Paragraphs>
  <Slides>20</Slides>
  <Notes>0</Notes>
  <HiddenSlides>0</HiddenSlides>
  <MMClips>20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Григорьев</dc:creator>
  <cp:lastModifiedBy>Дмитрий Григорьев</cp:lastModifiedBy>
  <cp:revision>33</cp:revision>
  <dcterms:created xsi:type="dcterms:W3CDTF">2021-02-17T10:01:05Z</dcterms:created>
  <dcterms:modified xsi:type="dcterms:W3CDTF">2021-02-24T10:31:41Z</dcterms:modified>
</cp:coreProperties>
</file>